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"/>
  </p:notesMasterIdLst>
  <p:sldIdLst>
    <p:sldId id="268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	05/12/15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0051"/>
            <a:ext cx="8229600" cy="34652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smtClean="0"/>
              <a:t>Rick </a:t>
            </a:r>
            <a:r>
              <a:rPr lang="en-US" u="sng" dirty="0" err="1" smtClean="0"/>
              <a:t>Steves</a:t>
            </a:r>
            <a:r>
              <a:rPr lang="en-US" u="sng" dirty="0" smtClean="0"/>
              <a:t> Spain: Barcelona  &amp; </a:t>
            </a:r>
            <a:r>
              <a:rPr lang="en-US" u="sng" dirty="0" err="1" smtClean="0"/>
              <a:t>Catalunya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endParaRPr lang="en-US" dirty="0" smtClean="0"/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68b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Pick either the architect GAUDI or the artist DALI.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Write 5 facts about him and print one of his works that you liked or impacted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43</Words>
  <Application>Microsoft Office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modern</vt:lpstr>
      <vt:lpstr>Video     05/12/15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7</cp:revision>
  <dcterms:modified xsi:type="dcterms:W3CDTF">2015-05-12T17:27:00Z</dcterms:modified>
</cp:coreProperties>
</file>